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21" r:id="rId3"/>
    <p:sldId id="258" r:id="rId4"/>
    <p:sldId id="314" r:id="rId5"/>
    <p:sldId id="259" r:id="rId6"/>
    <p:sldId id="260" r:id="rId7"/>
    <p:sldId id="261" r:id="rId8"/>
    <p:sldId id="262" r:id="rId9"/>
    <p:sldId id="263" r:id="rId10"/>
    <p:sldId id="315" r:id="rId11"/>
    <p:sldId id="322" r:id="rId12"/>
    <p:sldId id="266" r:id="rId13"/>
    <p:sldId id="267" r:id="rId14"/>
    <p:sldId id="31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18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19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20" r:id="rId55"/>
    <p:sldId id="309" r:id="rId56"/>
    <p:sldId id="310" r:id="rId57"/>
    <p:sldId id="311" r:id="rId58"/>
    <p:sldId id="312" r:id="rId59"/>
    <p:sldId id="313" r:id="rId60"/>
  </p:sldIdLst>
  <p:sldSz cx="10058400" cy="7772400"/>
  <p:notesSz cx="9144000" cy="6858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A6C"/>
    <a:srgbClr val="364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7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us, Todd" userId="f91da3b2-b750-449a-ad00-9f2d25d0e2fc" providerId="ADAL" clId="{10614F98-4606-4D97-8ED9-F7A75375A00D}"/>
    <pc:docChg chg="delSld modSld">
      <pc:chgData name="Burus, Todd" userId="f91da3b2-b750-449a-ad00-9f2d25d0e2fc" providerId="ADAL" clId="{10614F98-4606-4D97-8ED9-F7A75375A00D}" dt="2022-10-17T13:34:29.734" v="3" actId="2696"/>
      <pc:docMkLst>
        <pc:docMk/>
      </pc:docMkLst>
      <pc:sldChg chg="del">
        <pc:chgData name="Burus, Todd" userId="f91da3b2-b750-449a-ad00-9f2d25d0e2fc" providerId="ADAL" clId="{10614F98-4606-4D97-8ED9-F7A75375A00D}" dt="2022-10-17T13:34:29.734" v="3" actId="2696"/>
        <pc:sldMkLst>
          <pc:docMk/>
          <pc:sldMk cId="2249747286" sldId="265"/>
        </pc:sldMkLst>
      </pc:sldChg>
      <pc:sldChg chg="modSp del">
        <pc:chgData name="Burus, Todd" userId="f91da3b2-b750-449a-ad00-9f2d25d0e2fc" providerId="ADAL" clId="{10614F98-4606-4D97-8ED9-F7A75375A00D}" dt="2022-10-17T13:34:22.742" v="2" actId="14100"/>
        <pc:sldMkLst>
          <pc:docMk/>
          <pc:sldMk cId="2016757098" sldId="322"/>
        </pc:sldMkLst>
        <pc:picChg chg="mod">
          <ac:chgData name="Burus, Todd" userId="f91da3b2-b750-449a-ad00-9f2d25d0e2fc" providerId="ADAL" clId="{10614F98-4606-4D97-8ED9-F7A75375A00D}" dt="2022-10-17T13:34:22.742" v="2" actId="14100"/>
          <ac:picMkLst>
            <pc:docMk/>
            <pc:sldMk cId="2016757098" sldId="322"/>
            <ac:picMk id="3" creationId="{F4393352-50DC-4368-A10F-BB611CEFEBE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1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3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9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4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5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0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2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5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8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33CC9-6B8E-4C05-B9F1-DEFE6808BD5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B960-052C-4F85-806F-66C02620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8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">
            <a:extLst>
              <a:ext uri="{FF2B5EF4-FFF2-40B4-BE49-F238E27FC236}">
                <a16:creationId xmlns:a16="http://schemas.microsoft.com/office/drawing/2014/main" id="{A0DF6270-71A3-43EA-8CCE-3DC3A50EDD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0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A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F275-9933-4F6D-9218-E4DBA3BD7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" y="2533226"/>
            <a:ext cx="8549640" cy="270594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1: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9241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9">
            <a:extLst>
              <a:ext uri="{FF2B5EF4-FFF2-40B4-BE49-F238E27FC236}">
                <a16:creationId xmlns:a16="http://schemas.microsoft.com/office/drawing/2014/main" id="{F4393352-50DC-4368-A10F-BB611CEFE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0">
            <a:extLst>
              <a:ext uri="{FF2B5EF4-FFF2-40B4-BE49-F238E27FC236}">
                <a16:creationId xmlns:a16="http://schemas.microsoft.com/office/drawing/2014/main" id="{F271925C-4BC1-4C95-B28C-570350EF01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7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1">
            <a:extLst>
              <a:ext uri="{FF2B5EF4-FFF2-40B4-BE49-F238E27FC236}">
                <a16:creationId xmlns:a16="http://schemas.microsoft.com/office/drawing/2014/main" id="{70EE717C-8E07-4078-87C9-E5B12B666F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A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F275-9933-4F6D-9218-E4DBA3BD7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" y="2533226"/>
            <a:ext cx="8549640" cy="270594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2: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Social Determinants 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of Health</a:t>
            </a:r>
          </a:p>
        </p:txBody>
      </p:sp>
    </p:spTree>
    <p:extLst>
      <p:ext uri="{BB962C8B-B14F-4D97-AF65-F5344CB8AC3E}">
        <p14:creationId xmlns:p14="http://schemas.microsoft.com/office/powerpoint/2010/main" val="1978901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3">
            <a:extLst>
              <a:ext uri="{FF2B5EF4-FFF2-40B4-BE49-F238E27FC236}">
                <a16:creationId xmlns:a16="http://schemas.microsoft.com/office/drawing/2014/main" id="{3E796CFE-4BF4-40ED-A6F9-FFE47BE877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98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4">
            <a:extLst>
              <a:ext uri="{FF2B5EF4-FFF2-40B4-BE49-F238E27FC236}">
                <a16:creationId xmlns:a16="http://schemas.microsoft.com/office/drawing/2014/main" id="{E1224023-0E9F-457C-816C-36AA3C2069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9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5">
            <a:extLst>
              <a:ext uri="{FF2B5EF4-FFF2-40B4-BE49-F238E27FC236}">
                <a16:creationId xmlns:a16="http://schemas.microsoft.com/office/drawing/2014/main" id="{EC5D1367-E01B-46B4-9196-0E20CEF57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27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6">
            <a:extLst>
              <a:ext uri="{FF2B5EF4-FFF2-40B4-BE49-F238E27FC236}">
                <a16:creationId xmlns:a16="http://schemas.microsoft.com/office/drawing/2014/main" id="{5BF54C9F-DB59-4C8E-8FC0-83B1E998AA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88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7">
            <a:extLst>
              <a:ext uri="{FF2B5EF4-FFF2-40B4-BE49-F238E27FC236}">
                <a16:creationId xmlns:a16="http://schemas.microsoft.com/office/drawing/2014/main" id="{1F7B8E25-C224-4C46-A79B-1DFE5B397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9A62-D10B-4E5B-B66B-5E68566AC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Montserrat SemiBold" panose="00000700000000000000" pitchFamily="2" charset="0"/>
              </a:rPr>
              <a:t>Guidelines for using slides for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3732E-2258-4B03-83F3-2196A9E8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Montserrat Medium" panose="00000600000000000000" pitchFamily="2" charset="0"/>
              </a:rPr>
              <a:t>Create a custom slide deck:</a:t>
            </a:r>
          </a:p>
          <a:p>
            <a:pPr lvl="1">
              <a:buFont typeface="Montserrat" panose="00000500000000000000" pitchFamily="2" charset="0"/>
              <a:buChar char="‐"/>
            </a:pPr>
            <a:r>
              <a:rPr lang="en-US" sz="2000" dirty="0">
                <a:latin typeface="Montserrat" panose="00000500000000000000" pitchFamily="2" charset="0"/>
              </a:rPr>
              <a:t>Save this file with a new name then delete the slides you don’t want to include in a specific presentation</a:t>
            </a:r>
          </a:p>
          <a:p>
            <a:pPr lvl="1">
              <a:buFont typeface="Montserrat" panose="00000500000000000000" pitchFamily="2" charset="0"/>
              <a:buChar char="‐"/>
            </a:pPr>
            <a:r>
              <a:rPr lang="en-US" sz="2000" u="sng" dirty="0">
                <a:latin typeface="Montserrat" panose="00000500000000000000" pitchFamily="2" charset="0"/>
              </a:rPr>
              <a:t>Or</a:t>
            </a:r>
            <a:r>
              <a:rPr lang="en-US" sz="2000" dirty="0">
                <a:latin typeface="Montserrat" panose="00000500000000000000" pitchFamily="2" charset="0"/>
              </a:rPr>
              <a:t> copy and paste specific slides from this slide deck into your own PowerPoint file</a:t>
            </a:r>
          </a:p>
          <a:p>
            <a:pPr marL="502920" lvl="1" indent="0">
              <a:buNone/>
            </a:pPr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 Medium" panose="00000600000000000000" pitchFamily="2" charset="0"/>
              </a:rPr>
              <a:t>For each selected slide:</a:t>
            </a:r>
          </a:p>
          <a:p>
            <a:pPr marL="852488" lvl="1" indent="-342900">
              <a:buFont typeface="Montserrat" panose="00000500000000000000" pitchFamily="2" charset="0"/>
              <a:buChar char="‐"/>
            </a:pPr>
            <a:r>
              <a:rPr lang="en-US" sz="2000" dirty="0">
                <a:latin typeface="Montserrat" panose="00000500000000000000" pitchFamily="2" charset="0"/>
              </a:rPr>
              <a:t>Use the entire slide as is and do not modify it so the Kentucky Cancer Needs Assessment acknowledgment and data sources are listed appropriately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3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8">
            <a:extLst>
              <a:ext uri="{FF2B5EF4-FFF2-40B4-BE49-F238E27FC236}">
                <a16:creationId xmlns:a16="http://schemas.microsoft.com/office/drawing/2014/main" id="{9A9904B2-085E-4E51-997A-14B77A0CE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3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19">
            <a:extLst>
              <a:ext uri="{FF2B5EF4-FFF2-40B4-BE49-F238E27FC236}">
                <a16:creationId xmlns:a16="http://schemas.microsoft.com/office/drawing/2014/main" id="{8D13B8D9-006C-4943-9F2E-A5831A1A4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5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0">
            <a:extLst>
              <a:ext uri="{FF2B5EF4-FFF2-40B4-BE49-F238E27FC236}">
                <a16:creationId xmlns:a16="http://schemas.microsoft.com/office/drawing/2014/main" id="{FB6F3FBA-4B42-40A6-811C-51FA0AFD4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6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1">
            <a:extLst>
              <a:ext uri="{FF2B5EF4-FFF2-40B4-BE49-F238E27FC236}">
                <a16:creationId xmlns:a16="http://schemas.microsoft.com/office/drawing/2014/main" id="{1889773A-0295-40C0-BFEE-9103A9A268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44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2">
            <a:extLst>
              <a:ext uri="{FF2B5EF4-FFF2-40B4-BE49-F238E27FC236}">
                <a16:creationId xmlns:a16="http://schemas.microsoft.com/office/drawing/2014/main" id="{D37FD92F-8D77-4CB0-A229-9223AE115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85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3">
            <a:extLst>
              <a:ext uri="{FF2B5EF4-FFF2-40B4-BE49-F238E27FC236}">
                <a16:creationId xmlns:a16="http://schemas.microsoft.com/office/drawing/2014/main" id="{4DBBB25C-890A-4974-81C5-9D6F9051E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14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4">
            <a:extLst>
              <a:ext uri="{FF2B5EF4-FFF2-40B4-BE49-F238E27FC236}">
                <a16:creationId xmlns:a16="http://schemas.microsoft.com/office/drawing/2014/main" id="{A7BD095E-5C26-46A0-A3FA-23338A2FB5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98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A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F275-9933-4F6D-9218-E4DBA3BD7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" y="2533226"/>
            <a:ext cx="8549640" cy="270594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3: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Cancer-related Outcomes</a:t>
            </a:r>
          </a:p>
        </p:txBody>
      </p:sp>
    </p:spTree>
    <p:extLst>
      <p:ext uri="{BB962C8B-B14F-4D97-AF65-F5344CB8AC3E}">
        <p14:creationId xmlns:p14="http://schemas.microsoft.com/office/powerpoint/2010/main" val="2179445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6">
            <a:extLst>
              <a:ext uri="{FF2B5EF4-FFF2-40B4-BE49-F238E27FC236}">
                <a16:creationId xmlns:a16="http://schemas.microsoft.com/office/drawing/2014/main" id="{F06EE5BC-ECA4-4FB6-94AA-E9B1DF534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9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7">
            <a:extLst>
              <a:ext uri="{FF2B5EF4-FFF2-40B4-BE49-F238E27FC236}">
                <a16:creationId xmlns:a16="http://schemas.microsoft.com/office/drawing/2014/main" id="{FF80DAC1-1BF8-4549-AF8E-68373E1E3E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">
            <a:extLst>
              <a:ext uri="{FF2B5EF4-FFF2-40B4-BE49-F238E27FC236}">
                <a16:creationId xmlns:a16="http://schemas.microsoft.com/office/drawing/2014/main" id="{C140F853-77B8-411F-B88F-9F04E6156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51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8">
            <a:extLst>
              <a:ext uri="{FF2B5EF4-FFF2-40B4-BE49-F238E27FC236}">
                <a16:creationId xmlns:a16="http://schemas.microsoft.com/office/drawing/2014/main" id="{E812EA15-F22F-4541-AE44-80F515175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44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29">
            <a:extLst>
              <a:ext uri="{FF2B5EF4-FFF2-40B4-BE49-F238E27FC236}">
                <a16:creationId xmlns:a16="http://schemas.microsoft.com/office/drawing/2014/main" id="{78D98049-8103-428D-B6B7-D2D574AAA9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0">
            <a:extLst>
              <a:ext uri="{FF2B5EF4-FFF2-40B4-BE49-F238E27FC236}">
                <a16:creationId xmlns:a16="http://schemas.microsoft.com/office/drawing/2014/main" id="{2DCD71FA-7F76-4861-AC91-3D5F9067A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34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1">
            <a:extLst>
              <a:ext uri="{FF2B5EF4-FFF2-40B4-BE49-F238E27FC236}">
                <a16:creationId xmlns:a16="http://schemas.microsoft.com/office/drawing/2014/main" id="{1E9D3664-B2B2-4FB8-A0BA-5756E5D04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66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2">
            <a:extLst>
              <a:ext uri="{FF2B5EF4-FFF2-40B4-BE49-F238E27FC236}">
                <a16:creationId xmlns:a16="http://schemas.microsoft.com/office/drawing/2014/main" id="{5D367929-D52F-469D-9B02-5BAC8E3BA2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2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3">
            <a:extLst>
              <a:ext uri="{FF2B5EF4-FFF2-40B4-BE49-F238E27FC236}">
                <a16:creationId xmlns:a16="http://schemas.microsoft.com/office/drawing/2014/main" id="{5A1C04D8-A54C-4007-977D-8784A1738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97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4">
            <a:extLst>
              <a:ext uri="{FF2B5EF4-FFF2-40B4-BE49-F238E27FC236}">
                <a16:creationId xmlns:a16="http://schemas.microsoft.com/office/drawing/2014/main" id="{5C8384A3-2209-4D45-BEC2-A43FC76391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4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5">
            <a:extLst>
              <a:ext uri="{FF2B5EF4-FFF2-40B4-BE49-F238E27FC236}">
                <a16:creationId xmlns:a16="http://schemas.microsoft.com/office/drawing/2014/main" id="{2F9FB2B7-FB5C-45D9-8FE8-220A4AA9A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36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6">
            <a:extLst>
              <a:ext uri="{FF2B5EF4-FFF2-40B4-BE49-F238E27FC236}">
                <a16:creationId xmlns:a16="http://schemas.microsoft.com/office/drawing/2014/main" id="{3CB0CD52-C077-47A6-BC80-4CBED8DE5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60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7">
            <a:extLst>
              <a:ext uri="{FF2B5EF4-FFF2-40B4-BE49-F238E27FC236}">
                <a16:creationId xmlns:a16="http://schemas.microsoft.com/office/drawing/2014/main" id="{268C5E1E-5098-41EA-BD0B-98486F8CF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0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A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F275-9933-4F6D-9218-E4DBA3BD7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" y="2533226"/>
            <a:ext cx="8549640" cy="270594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86632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8">
            <a:extLst>
              <a:ext uri="{FF2B5EF4-FFF2-40B4-BE49-F238E27FC236}">
                <a16:creationId xmlns:a16="http://schemas.microsoft.com/office/drawing/2014/main" id="{8D3A644D-E421-41D8-8DA4-B06E1EFD7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21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9">
            <a:extLst>
              <a:ext uri="{FF2B5EF4-FFF2-40B4-BE49-F238E27FC236}">
                <a16:creationId xmlns:a16="http://schemas.microsoft.com/office/drawing/2014/main" id="{B50E6BB4-FEFF-49D0-9E8E-93F6CB9CDC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74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0">
            <a:extLst>
              <a:ext uri="{FF2B5EF4-FFF2-40B4-BE49-F238E27FC236}">
                <a16:creationId xmlns:a16="http://schemas.microsoft.com/office/drawing/2014/main" id="{DF7190C0-6C6F-4F44-BEFC-0910C6C7BC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19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1">
            <a:extLst>
              <a:ext uri="{FF2B5EF4-FFF2-40B4-BE49-F238E27FC236}">
                <a16:creationId xmlns:a16="http://schemas.microsoft.com/office/drawing/2014/main" id="{E058BF72-E550-44EB-B6D3-07FB1375BD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9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2">
            <a:extLst>
              <a:ext uri="{FF2B5EF4-FFF2-40B4-BE49-F238E27FC236}">
                <a16:creationId xmlns:a16="http://schemas.microsoft.com/office/drawing/2014/main" id="{79F5DEF8-2731-451F-8745-397E0FA46D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6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3">
            <a:extLst>
              <a:ext uri="{FF2B5EF4-FFF2-40B4-BE49-F238E27FC236}">
                <a16:creationId xmlns:a16="http://schemas.microsoft.com/office/drawing/2014/main" id="{D3B2E7FF-5EDE-4B99-93E3-0B40BF676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5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A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F275-9933-4F6D-9218-E4DBA3BD7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" y="2533226"/>
            <a:ext cx="8549640" cy="270594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4: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Rewriting the Story</a:t>
            </a:r>
          </a:p>
        </p:txBody>
      </p:sp>
    </p:spTree>
    <p:extLst>
      <p:ext uri="{BB962C8B-B14F-4D97-AF65-F5344CB8AC3E}">
        <p14:creationId xmlns:p14="http://schemas.microsoft.com/office/powerpoint/2010/main" val="2142572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5">
            <a:extLst>
              <a:ext uri="{FF2B5EF4-FFF2-40B4-BE49-F238E27FC236}">
                <a16:creationId xmlns:a16="http://schemas.microsoft.com/office/drawing/2014/main" id="{BB2E351C-8DB5-4188-B059-0EA7F933D3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71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6">
            <a:extLst>
              <a:ext uri="{FF2B5EF4-FFF2-40B4-BE49-F238E27FC236}">
                <a16:creationId xmlns:a16="http://schemas.microsoft.com/office/drawing/2014/main" id="{FBFAE8DD-60AF-49AA-8C08-7BAA989F2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22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7">
            <a:extLst>
              <a:ext uri="{FF2B5EF4-FFF2-40B4-BE49-F238E27FC236}">
                <a16:creationId xmlns:a16="http://schemas.microsoft.com/office/drawing/2014/main" id="{BEB6509C-2E3F-4C09-A641-ADE650F4F3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3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3">
            <a:extLst>
              <a:ext uri="{FF2B5EF4-FFF2-40B4-BE49-F238E27FC236}">
                <a16:creationId xmlns:a16="http://schemas.microsoft.com/office/drawing/2014/main" id="{AD2BA861-3FEA-4C7C-9890-F08D950D1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236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8">
            <a:extLst>
              <a:ext uri="{FF2B5EF4-FFF2-40B4-BE49-F238E27FC236}">
                <a16:creationId xmlns:a16="http://schemas.microsoft.com/office/drawing/2014/main" id="{25498ABE-46AD-41EC-95A8-30A82F3A38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20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9">
            <a:extLst>
              <a:ext uri="{FF2B5EF4-FFF2-40B4-BE49-F238E27FC236}">
                <a16:creationId xmlns:a16="http://schemas.microsoft.com/office/drawing/2014/main" id="{D7630140-F600-40DE-A0F9-7D748A420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59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0">
            <a:extLst>
              <a:ext uri="{FF2B5EF4-FFF2-40B4-BE49-F238E27FC236}">
                <a16:creationId xmlns:a16="http://schemas.microsoft.com/office/drawing/2014/main" id="{AFF7B632-1C28-40BA-A28C-A17D9AF21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62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1">
            <a:extLst>
              <a:ext uri="{FF2B5EF4-FFF2-40B4-BE49-F238E27FC236}">
                <a16:creationId xmlns:a16="http://schemas.microsoft.com/office/drawing/2014/main" id="{10961A62-3295-41C1-AAF1-95921F51F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35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A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DF275-9933-4F6D-9218-E4DBA3BD7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" y="2533226"/>
            <a:ext cx="8549640" cy="270594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5: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Acknowledgements 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&amp; Citations</a:t>
            </a:r>
          </a:p>
        </p:txBody>
      </p:sp>
    </p:spTree>
    <p:extLst>
      <p:ext uri="{BB962C8B-B14F-4D97-AF65-F5344CB8AC3E}">
        <p14:creationId xmlns:p14="http://schemas.microsoft.com/office/powerpoint/2010/main" val="4062335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3">
            <a:extLst>
              <a:ext uri="{FF2B5EF4-FFF2-40B4-BE49-F238E27FC236}">
                <a16:creationId xmlns:a16="http://schemas.microsoft.com/office/drawing/2014/main" id="{6A16BF5E-4D5B-4850-8B84-B708B45A92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276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4">
            <a:extLst>
              <a:ext uri="{FF2B5EF4-FFF2-40B4-BE49-F238E27FC236}">
                <a16:creationId xmlns:a16="http://schemas.microsoft.com/office/drawing/2014/main" id="{A7A580F8-62EF-429A-AA72-5B992F1F6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0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5">
            <a:extLst>
              <a:ext uri="{FF2B5EF4-FFF2-40B4-BE49-F238E27FC236}">
                <a16:creationId xmlns:a16="http://schemas.microsoft.com/office/drawing/2014/main" id="{91031B8E-9CB7-4B57-9125-C6D1A70C96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7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6">
            <a:extLst>
              <a:ext uri="{FF2B5EF4-FFF2-40B4-BE49-F238E27FC236}">
                <a16:creationId xmlns:a16="http://schemas.microsoft.com/office/drawing/2014/main" id="{3A8D164D-598A-4737-90AE-B521C863D1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940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7">
            <a:extLst>
              <a:ext uri="{FF2B5EF4-FFF2-40B4-BE49-F238E27FC236}">
                <a16:creationId xmlns:a16="http://schemas.microsoft.com/office/drawing/2014/main" id="{8C64D09D-AE4A-44D0-BCA9-EC529D9EC6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4">
            <a:extLst>
              <a:ext uri="{FF2B5EF4-FFF2-40B4-BE49-F238E27FC236}">
                <a16:creationId xmlns:a16="http://schemas.microsoft.com/office/drawing/2014/main" id="{9EE098CD-9ACE-46B7-AEDB-F390E304BB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0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5">
            <a:extLst>
              <a:ext uri="{FF2B5EF4-FFF2-40B4-BE49-F238E27FC236}">
                <a16:creationId xmlns:a16="http://schemas.microsoft.com/office/drawing/2014/main" id="{EDB51D92-D0E1-4C6C-9AC2-7CEC524D9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6">
            <a:extLst>
              <a:ext uri="{FF2B5EF4-FFF2-40B4-BE49-F238E27FC236}">
                <a16:creationId xmlns:a16="http://schemas.microsoft.com/office/drawing/2014/main" id="{6DC4FF4F-6908-49BE-BB45-96F5F0885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3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y_cna-full_report_toolkit7">
            <a:extLst>
              <a:ext uri="{FF2B5EF4-FFF2-40B4-BE49-F238E27FC236}">
                <a16:creationId xmlns:a16="http://schemas.microsoft.com/office/drawing/2014/main" id="{A907BFBA-31E0-407F-BA4D-7F8857510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1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113</Words>
  <Application>Microsoft Office PowerPoint</Application>
  <PresentationFormat>Custom</PresentationFormat>
  <Paragraphs>13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Montserrat</vt:lpstr>
      <vt:lpstr>Montserrat Medium</vt:lpstr>
      <vt:lpstr>Montserrat SemiBold</vt:lpstr>
      <vt:lpstr>Office Theme</vt:lpstr>
      <vt:lpstr>PowerPoint Presentation</vt:lpstr>
      <vt:lpstr>Guidelines for using slides for presentations</vt:lpstr>
      <vt:lpstr>PowerPoint Presentation</vt:lpstr>
      <vt:lpstr>Executive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1: Introduction</vt:lpstr>
      <vt:lpstr>PowerPoint Presentation</vt:lpstr>
      <vt:lpstr>PowerPoint Presentation</vt:lpstr>
      <vt:lpstr>PowerPoint Presentation</vt:lpstr>
      <vt:lpstr>Section 2: Social Determinants  of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3: Cancer-related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4: Rewriting the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5: Acknowledgements  &amp; Citations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Burus, Todd</dc:creator>
  <cp:lastModifiedBy>Burus, Todd</cp:lastModifiedBy>
  <cp:revision>4</cp:revision>
  <dcterms:created xsi:type="dcterms:W3CDTF">2022-04-05T17:20:11Z</dcterms:created>
  <dcterms:modified xsi:type="dcterms:W3CDTF">2022-10-17T13:34:31Z</dcterms:modified>
</cp:coreProperties>
</file>