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2"/>
  </p:notesMasterIdLst>
  <p:sldIdLst>
    <p:sldId id="256" r:id="rId5"/>
    <p:sldId id="257" r:id="rId6"/>
    <p:sldId id="344" r:id="rId7"/>
    <p:sldId id="258" r:id="rId8"/>
    <p:sldId id="259" r:id="rId9"/>
    <p:sldId id="260" r:id="rId10"/>
    <p:sldId id="261" r:id="rId11"/>
    <p:sldId id="262" r:id="rId12"/>
    <p:sldId id="345" r:id="rId13"/>
    <p:sldId id="263" r:id="rId14"/>
    <p:sldId id="264" r:id="rId15"/>
    <p:sldId id="265" r:id="rId16"/>
    <p:sldId id="266" r:id="rId17"/>
    <p:sldId id="34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394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35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388" r:id="rId51"/>
    <p:sldId id="389" r:id="rId52"/>
    <p:sldId id="391" r:id="rId53"/>
    <p:sldId id="392" r:id="rId54"/>
    <p:sldId id="347" r:id="rId55"/>
    <p:sldId id="348" r:id="rId56"/>
    <p:sldId id="297" r:id="rId57"/>
    <p:sldId id="298" r:id="rId58"/>
    <p:sldId id="299" r:id="rId59"/>
    <p:sldId id="300" r:id="rId60"/>
    <p:sldId id="384" r:id="rId61"/>
    <p:sldId id="364" r:id="rId62"/>
    <p:sldId id="301" r:id="rId63"/>
    <p:sldId id="302" r:id="rId64"/>
    <p:sldId id="383" r:id="rId65"/>
    <p:sldId id="303" r:id="rId66"/>
    <p:sldId id="365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82" r:id="rId77"/>
    <p:sldId id="366" r:id="rId78"/>
    <p:sldId id="313" r:id="rId79"/>
    <p:sldId id="314" r:id="rId80"/>
    <p:sldId id="315" r:id="rId81"/>
    <p:sldId id="316" r:id="rId82"/>
    <p:sldId id="317" r:id="rId83"/>
    <p:sldId id="318" r:id="rId84"/>
    <p:sldId id="319" r:id="rId85"/>
    <p:sldId id="320" r:id="rId86"/>
    <p:sldId id="321" r:id="rId87"/>
    <p:sldId id="367" r:id="rId88"/>
    <p:sldId id="368" r:id="rId89"/>
    <p:sldId id="369" r:id="rId90"/>
    <p:sldId id="370" r:id="rId91"/>
    <p:sldId id="322" r:id="rId92"/>
    <p:sldId id="371" r:id="rId93"/>
    <p:sldId id="372" r:id="rId94"/>
    <p:sldId id="373" r:id="rId95"/>
    <p:sldId id="374" r:id="rId96"/>
    <p:sldId id="323" r:id="rId97"/>
    <p:sldId id="324" r:id="rId98"/>
    <p:sldId id="385" r:id="rId99"/>
    <p:sldId id="390" r:id="rId100"/>
    <p:sldId id="325" r:id="rId101"/>
    <p:sldId id="326" r:id="rId102"/>
    <p:sldId id="386" r:id="rId103"/>
    <p:sldId id="387" r:id="rId104"/>
    <p:sldId id="327" r:id="rId105"/>
    <p:sldId id="328" r:id="rId106"/>
    <p:sldId id="329" r:id="rId107"/>
    <p:sldId id="330" r:id="rId108"/>
    <p:sldId id="331" r:id="rId109"/>
    <p:sldId id="332" r:id="rId110"/>
    <p:sldId id="333" r:id="rId111"/>
    <p:sldId id="380" r:id="rId112"/>
    <p:sldId id="334" r:id="rId113"/>
    <p:sldId id="375" r:id="rId114"/>
    <p:sldId id="376" r:id="rId115"/>
    <p:sldId id="377" r:id="rId116"/>
    <p:sldId id="393" r:id="rId117"/>
    <p:sldId id="378" r:id="rId118"/>
    <p:sldId id="379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349" r:id="rId127"/>
    <p:sldId id="350" r:id="rId128"/>
    <p:sldId id="358" r:id="rId129"/>
    <p:sldId id="359" r:id="rId130"/>
    <p:sldId id="360" r:id="rId131"/>
    <p:sldId id="361" r:id="rId132"/>
    <p:sldId id="343" r:id="rId133"/>
    <p:sldId id="362" r:id="rId134"/>
    <p:sldId id="363" r:id="rId135"/>
    <p:sldId id="351" r:id="rId136"/>
    <p:sldId id="352" r:id="rId137"/>
    <p:sldId id="353" r:id="rId138"/>
    <p:sldId id="354" r:id="rId139"/>
    <p:sldId id="355" r:id="rId140"/>
    <p:sldId id="356" r:id="rId141"/>
  </p:sldIdLst>
  <p:sldSz cx="10058400" cy="7772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CB4E87-B2BB-544F-AB51-B4DCA81090B1}" v="14" dt="2022-06-08T13:06:26.089"/>
    <p1510:client id="{B1D51278-C439-B707-C4A1-08FD1EE23E2C}" v="3" dt="2022-06-08T13:04:06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6"/>
    <p:restoredTop sz="85290"/>
  </p:normalViewPr>
  <p:slideViewPr>
    <p:cSldViewPr snapToGrid="0" snapToObjects="1">
      <p:cViewPr varScale="1">
        <p:scale>
          <a:sx n="86" d="100"/>
          <a:sy n="86" d="100"/>
        </p:scale>
        <p:origin x="18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6AA72-AB8E-F04C-931E-5624AA7096D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57250"/>
            <a:ext cx="29940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F3C1-28E0-2443-9A4C-31A854CFC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7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35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338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325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5174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532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35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5297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77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907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2803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159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45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8557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158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2053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981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27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525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305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8062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442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1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355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4901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123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59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891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371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1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6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24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94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61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85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3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4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26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90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55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74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64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1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64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44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4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6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96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35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23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09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3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977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02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23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003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159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3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9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941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89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136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638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27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275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99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434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161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9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51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206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538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53, 57, 58 - After cropping, please shrink the image to be a little smaller like I did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55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968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906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65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763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382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615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9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706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818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92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52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931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877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48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51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819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69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59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39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073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579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984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560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145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288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722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384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871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153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25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455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729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533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167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1027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6646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672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611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96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033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948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1372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690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218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729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62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4629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8446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4947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57250"/>
            <a:ext cx="2994025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F3C1-28E0-2443-9A4C-31A854CFCF5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9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6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1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7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1BE83D-7139-AE4C-B25E-01E56D079E0D}"/>
              </a:ext>
            </a:extLst>
          </p:cNvPr>
          <p:cNvSpPr/>
          <p:nvPr userDrawn="1"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364A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5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7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7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3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9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B2156-F5E5-5141-95F2-75579511D06B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47095-994A-3C4E-A985-70C078AB7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3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person, crowd&#10;&#10;Description automatically generated">
            <a:extLst>
              <a:ext uri="{FF2B5EF4-FFF2-40B4-BE49-F238E27FC236}">
                <a16:creationId xmlns:a16="http://schemas.microsoft.com/office/drawing/2014/main" id="{B72EBE9F-A797-6A4A-A7FE-0DCF8DAD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91ACABB-C9B3-64E9-AD76-00D67C4E0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" t="21177" r="4197" b="28507"/>
          <a:stretch/>
        </p:blipFill>
        <p:spPr>
          <a:xfrm>
            <a:off x="429064" y="1533378"/>
            <a:ext cx="9200271" cy="391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66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0536112-B34A-3ACB-0409-CA4ABA6E3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t="9098" b="28784"/>
          <a:stretch/>
        </p:blipFill>
        <p:spPr>
          <a:xfrm>
            <a:off x="152400" y="1472184"/>
            <a:ext cx="9753600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9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046A80-847A-AD2C-03D4-57AF665A5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5" t="17568" r="4970" b="21098"/>
          <a:stretch/>
        </p:blipFill>
        <p:spPr>
          <a:xfrm>
            <a:off x="323088" y="1502664"/>
            <a:ext cx="9412224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65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017D3B-91DD-690B-1C84-549848023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6" t="10012" r="5697" b="14380"/>
          <a:stretch/>
        </p:blipFill>
        <p:spPr>
          <a:xfrm>
            <a:off x="524256" y="947928"/>
            <a:ext cx="9009888" cy="58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782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4C35262A-4097-A387-F4EA-836A92BB7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t="10509" r="1818" b="24863"/>
          <a:stretch/>
        </p:blipFill>
        <p:spPr>
          <a:xfrm>
            <a:off x="195072" y="1374648"/>
            <a:ext cx="9668256" cy="50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82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01589AC-BE54-37AB-A15C-860DC6B9E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" t="19294" r="8848" b="15452"/>
          <a:stretch/>
        </p:blipFill>
        <p:spPr>
          <a:xfrm>
            <a:off x="499872" y="1350264"/>
            <a:ext cx="9058656" cy="50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77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D886A5C-81A8-6E0E-8AE3-134709D73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" t="22117" r="3879" b="19843"/>
          <a:stretch/>
        </p:blipFill>
        <p:spPr>
          <a:xfrm>
            <a:off x="323088" y="1630680"/>
            <a:ext cx="9412224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545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311FDE-9355-37C8-1805-C909282A8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1" t="5176" r="24727" b="1805"/>
          <a:stretch/>
        </p:blipFill>
        <p:spPr>
          <a:xfrm>
            <a:off x="2505456" y="271272"/>
            <a:ext cx="5047488" cy="722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601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2132D8-3342-2F06-9682-46A88273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1" t="10509" r="6425" b="8863"/>
          <a:stretch/>
        </p:blipFill>
        <p:spPr>
          <a:xfrm>
            <a:off x="481584" y="752856"/>
            <a:ext cx="9095232" cy="62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16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AFE6818-8165-26C8-63B5-71C3D5B5B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7" t="10196" r="5333" b="6667"/>
          <a:stretch/>
        </p:blipFill>
        <p:spPr>
          <a:xfrm>
            <a:off x="548640" y="655320"/>
            <a:ext cx="896112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352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C61883B-33C7-426E-6AF0-82DB2693F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9941C987-7624-DC6D-F714-43807D43D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1" t="18353" r="46304" b="29568"/>
          <a:stretch/>
        </p:blipFill>
        <p:spPr>
          <a:xfrm>
            <a:off x="316992" y="1426464"/>
            <a:ext cx="5084064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3115F4A5-9593-C4D7-5110-27E737002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" t="20996" r="4336" b="28868"/>
          <a:stretch/>
        </p:blipFill>
        <p:spPr>
          <a:xfrm>
            <a:off x="453683" y="1547446"/>
            <a:ext cx="9151034" cy="38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495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ECDE8A5-2606-5ACB-FA0A-037311FB5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A80416D6-26F3-38BB-EAD8-D6435859B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9" t="16470" r="46546" b="29882"/>
          <a:stretch/>
        </p:blipFill>
        <p:spPr>
          <a:xfrm>
            <a:off x="97536" y="1280160"/>
            <a:ext cx="5279136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027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7649960-9B81-8357-3307-7602A9EC4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132B7223-E96E-984B-5FEC-16CA57CA4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" t="15844" r="45386" b="30510"/>
          <a:stretch/>
        </p:blipFill>
        <p:spPr>
          <a:xfrm>
            <a:off x="109728" y="1231392"/>
            <a:ext cx="5383531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15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BC19644-E8AB-2FDF-FAC7-E1C784F8B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534C528-22BE-BD1E-5136-34835F317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" t="18510" r="45385" b="29412"/>
          <a:stretch/>
        </p:blipFill>
        <p:spPr>
          <a:xfrm>
            <a:off x="329184" y="1438656"/>
            <a:ext cx="5164075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46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D19D399-8E3D-128C-701C-A5B05351B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69" b="6481"/>
          <a:stretch/>
        </p:blipFill>
        <p:spPr>
          <a:xfrm>
            <a:off x="0" y="662552"/>
            <a:ext cx="10058400" cy="64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42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D7D0E387-1075-9F70-D30D-561376884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" t="17882" r="45697" b="28000"/>
          <a:stretch/>
        </p:blipFill>
        <p:spPr>
          <a:xfrm>
            <a:off x="207264" y="1389888"/>
            <a:ext cx="5254752" cy="420624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AF34B6B-1055-A4B5-7679-88ECF07F3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565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8D29A340-DFB2-5134-0C6E-C44739F36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7" t="17570" r="45697" b="30353"/>
          <a:stretch/>
        </p:blipFill>
        <p:spPr>
          <a:xfrm>
            <a:off x="268224" y="1365504"/>
            <a:ext cx="5193792" cy="4047744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8F6D8AA-0C5F-F6B1-DCB9-1760676DD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435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D74F636-6BDE-C3A3-835D-603F270E8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9" t="5804" r="29817" b="3686"/>
          <a:stretch/>
        </p:blipFill>
        <p:spPr>
          <a:xfrm>
            <a:off x="2950464" y="368808"/>
            <a:ext cx="4157472" cy="70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213DEA0-0E9A-39AB-5FA0-2AFEBB253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4" t="10612" r="7394"/>
          <a:stretch/>
        </p:blipFill>
        <p:spPr>
          <a:xfrm>
            <a:off x="743712" y="412432"/>
            <a:ext cx="8570976" cy="69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161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AEAD1F-E6C7-0D0C-B82D-F7E29C2FA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1" t="23216" r="4363" b="25176"/>
          <a:stretch/>
        </p:blipFill>
        <p:spPr>
          <a:xfrm>
            <a:off x="377952" y="1880616"/>
            <a:ext cx="930249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596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20CD56D-674E-9426-5251-25075DF57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9" t="17882" r="4970" b="21883"/>
          <a:stretch/>
        </p:blipFill>
        <p:spPr>
          <a:xfrm>
            <a:off x="347472" y="1545336"/>
            <a:ext cx="9363456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4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EE580E8-3A75-F8DE-FD37-07ECCEF46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9" t="10979" r="6061" b="4785"/>
          <a:stretch/>
        </p:blipFill>
        <p:spPr>
          <a:xfrm>
            <a:off x="652272" y="612648"/>
            <a:ext cx="8753856" cy="65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184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E4E732-D49B-CDC9-BDE3-1C6BE1D11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8" t="24470" r="8970" b="22039"/>
          <a:stretch/>
        </p:blipFill>
        <p:spPr>
          <a:xfrm>
            <a:off x="585216" y="1807464"/>
            <a:ext cx="8887968" cy="41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358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E84F34-C4EA-754A-B401-F6256E253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" t="9214" r="2182" b="7451"/>
          <a:stretch/>
        </p:blipFill>
        <p:spPr>
          <a:xfrm>
            <a:off x="152400" y="647700"/>
            <a:ext cx="9753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43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B176D978-8B65-27A6-BDD9-4A9E9C31E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86" t="5804" r="25454" b="4000"/>
          <a:stretch/>
        </p:blipFill>
        <p:spPr>
          <a:xfrm>
            <a:off x="2511552" y="381000"/>
            <a:ext cx="503529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84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C25010-A2C2-7A97-DE3E-9AE49B8A3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66" b="4157"/>
          <a:stretch/>
        </p:blipFill>
        <p:spPr>
          <a:xfrm>
            <a:off x="0" y="576072"/>
            <a:ext cx="10058400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561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7A2759-72FC-1941-A548-A0C8DA542161}"/>
              </a:ext>
            </a:extLst>
          </p:cNvPr>
          <p:cNvSpPr txBox="1">
            <a:spLocks/>
          </p:cNvSpPr>
          <p:nvPr/>
        </p:nvSpPr>
        <p:spPr>
          <a:xfrm>
            <a:off x="754380" y="2533226"/>
            <a:ext cx="8549640" cy="27059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4: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Rewriting the Story</a:t>
            </a:r>
          </a:p>
        </p:txBody>
      </p:sp>
    </p:spTree>
    <p:extLst>
      <p:ext uri="{BB962C8B-B14F-4D97-AF65-F5344CB8AC3E}">
        <p14:creationId xmlns:p14="http://schemas.microsoft.com/office/powerpoint/2010/main" val="37475567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E302EC7-4010-F0FB-BB28-787848577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0" b="1647"/>
          <a:stretch/>
        </p:blipFill>
        <p:spPr>
          <a:xfrm>
            <a:off x="0" y="490728"/>
            <a:ext cx="10058400" cy="67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385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866AD1-AD99-7D17-8E22-57D0447E0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 t="10980" r="2788" b="10118"/>
          <a:stretch/>
        </p:blipFill>
        <p:spPr>
          <a:xfrm>
            <a:off x="231648" y="819912"/>
            <a:ext cx="9595104" cy="61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862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C8AB955-3613-FF50-DDEC-BCB8DFAB8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" t="10353" r="2061" b="1961"/>
          <a:stretch/>
        </p:blipFill>
        <p:spPr>
          <a:xfrm>
            <a:off x="182880" y="478536"/>
            <a:ext cx="9692640" cy="68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4944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1EA34-5A03-6105-CC63-7C5CA39E0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9" t="10196" r="4606" b="4942"/>
          <a:stretch/>
        </p:blipFill>
        <p:spPr>
          <a:xfrm>
            <a:off x="475488" y="588264"/>
            <a:ext cx="9107424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876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922743B-9FDD-1512-46F5-6C1086EC3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" t="10509" r="1212" b="4157"/>
          <a:stretch/>
        </p:blipFill>
        <p:spPr>
          <a:xfrm>
            <a:off x="146304" y="569976"/>
            <a:ext cx="9765792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29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4DD6A4DE-AC3A-7F09-26AE-00C754DB3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" t="11222" r="1398" b="26516"/>
          <a:stretch/>
        </p:blipFill>
        <p:spPr>
          <a:xfrm>
            <a:off x="147711" y="1181685"/>
            <a:ext cx="9762978" cy="48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440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9A9ABDE-B812-1B76-15C1-3B6B56A82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4" t="10667" r="8122" b="8706"/>
          <a:stretch/>
        </p:blipFill>
        <p:spPr>
          <a:xfrm>
            <a:off x="780288" y="752856"/>
            <a:ext cx="8497824" cy="62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069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B1961DF-CAEA-BD3F-DCB2-5F28E5EC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9" t="10455" r="11030" b="5779"/>
          <a:stretch/>
        </p:blipFill>
        <p:spPr>
          <a:xfrm>
            <a:off x="798576" y="630936"/>
            <a:ext cx="8461248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60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5DA8-0263-D740-9563-BBFD43D4DA69}"/>
              </a:ext>
            </a:extLst>
          </p:cNvPr>
          <p:cNvSpPr txBox="1">
            <a:spLocks/>
          </p:cNvSpPr>
          <p:nvPr/>
        </p:nvSpPr>
        <p:spPr>
          <a:xfrm>
            <a:off x="754380" y="2533226"/>
            <a:ext cx="8549640" cy="27059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5: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Acknowledgments 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&amp; Citations</a:t>
            </a:r>
          </a:p>
        </p:txBody>
      </p:sp>
    </p:spTree>
    <p:extLst>
      <p:ext uri="{BB962C8B-B14F-4D97-AF65-F5344CB8AC3E}">
        <p14:creationId xmlns:p14="http://schemas.microsoft.com/office/powerpoint/2010/main" val="285133801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y_cna-full_report_toolkit53">
            <a:extLst>
              <a:ext uri="{FF2B5EF4-FFF2-40B4-BE49-F238E27FC236}">
                <a16:creationId xmlns:a16="http://schemas.microsoft.com/office/drawing/2014/main" id="{36DB3079-DAE7-6547-BF1D-3252FFD949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722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y_cna-full_report_toolkit54">
            <a:extLst>
              <a:ext uri="{FF2B5EF4-FFF2-40B4-BE49-F238E27FC236}">
                <a16:creationId xmlns:a16="http://schemas.microsoft.com/office/drawing/2014/main" id="{6DAB4ED7-8DBA-4A4E-9EC9-56661FD8F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6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y_cna-full_report_toolkit55">
            <a:extLst>
              <a:ext uri="{FF2B5EF4-FFF2-40B4-BE49-F238E27FC236}">
                <a16:creationId xmlns:a16="http://schemas.microsoft.com/office/drawing/2014/main" id="{29EBC731-2917-3946-B2CA-F57552DEA6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153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y_cna-full_report_toolkit56">
            <a:extLst>
              <a:ext uri="{FF2B5EF4-FFF2-40B4-BE49-F238E27FC236}">
                <a16:creationId xmlns:a16="http://schemas.microsoft.com/office/drawing/2014/main" id="{FDF25B91-C808-5B47-9C22-17B2060AF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23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y_cna-full_report_toolkit57">
            <a:extLst>
              <a:ext uri="{FF2B5EF4-FFF2-40B4-BE49-F238E27FC236}">
                <a16:creationId xmlns:a16="http://schemas.microsoft.com/office/drawing/2014/main" id="{54F7BD72-360E-3A46-B60C-E5BFE0875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6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3F59-2A72-F549-B8B5-13A198E2200C}"/>
              </a:ext>
            </a:extLst>
          </p:cNvPr>
          <p:cNvSpPr txBox="1">
            <a:spLocks/>
          </p:cNvSpPr>
          <p:nvPr/>
        </p:nvSpPr>
        <p:spPr>
          <a:xfrm>
            <a:off x="754380" y="2533226"/>
            <a:ext cx="8549640" cy="27059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1: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4224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1DE7F7B-C072-BFCE-2D59-1EE4FD3C3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" t="30951" r="2378" b="29050"/>
          <a:stretch/>
        </p:blipFill>
        <p:spPr>
          <a:xfrm>
            <a:off x="189914" y="2331719"/>
            <a:ext cx="9678572" cy="31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53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FCA4B37-995A-F55E-FF71-3A13A2077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" t="10859" r="2937" b="11131"/>
          <a:stretch/>
        </p:blipFill>
        <p:spPr>
          <a:xfrm>
            <a:off x="337624" y="844062"/>
            <a:ext cx="9425353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9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 with low confidence">
            <a:extLst>
              <a:ext uri="{FF2B5EF4-FFF2-40B4-BE49-F238E27FC236}">
                <a16:creationId xmlns:a16="http://schemas.microsoft.com/office/drawing/2014/main" id="{5E018CE3-8BC0-739F-59B5-C3351EFB9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5" t="11222" r="5175" b="4254"/>
          <a:stretch/>
        </p:blipFill>
        <p:spPr>
          <a:xfrm>
            <a:off x="193261" y="395653"/>
            <a:ext cx="9671877" cy="69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6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15D8F35-A7D2-56B8-BF1F-3B56C372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" t="10679" r="4615" b="18371"/>
          <a:stretch/>
        </p:blipFill>
        <p:spPr>
          <a:xfrm>
            <a:off x="295421" y="829993"/>
            <a:ext cx="9467557" cy="55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18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30475A2-9B57-C30D-A0F2-A5B66E907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" t="10823" r="2545" b="19058"/>
          <a:stretch/>
        </p:blipFill>
        <p:spPr>
          <a:xfrm>
            <a:off x="243840" y="1005840"/>
            <a:ext cx="9570720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2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y_cna-full_report_toolkit2">
            <a:extLst>
              <a:ext uri="{FF2B5EF4-FFF2-40B4-BE49-F238E27FC236}">
                <a16:creationId xmlns:a16="http://schemas.microsoft.com/office/drawing/2014/main" id="{C1153567-B84C-B943-A06D-9CB9D6A1FB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914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2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B9141B7-ADFC-0108-8C30-28ECBE77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2" t="10859" r="18182" b="2262"/>
          <a:stretch/>
        </p:blipFill>
        <p:spPr>
          <a:xfrm>
            <a:off x="1561514" y="211831"/>
            <a:ext cx="6935372" cy="73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0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086AD52C-1594-2AA9-E6D3-C1DBF8DFD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24" t="10498" r="15664"/>
          <a:stretch/>
        </p:blipFill>
        <p:spPr>
          <a:xfrm>
            <a:off x="1385668" y="224153"/>
            <a:ext cx="7287064" cy="73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4D9483E-1E5A-7875-E806-403D0268A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3" t="14470" r="10536" b="14941"/>
          <a:stretch/>
        </p:blipFill>
        <p:spPr>
          <a:xfrm>
            <a:off x="1069145" y="1143000"/>
            <a:ext cx="792011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93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B399A6C9-3A07-35C1-D2F3-120C71264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47" t="13937" r="13706" b="22172"/>
          <a:stretch/>
        </p:blipFill>
        <p:spPr>
          <a:xfrm>
            <a:off x="1174652" y="1284564"/>
            <a:ext cx="7709096" cy="52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26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F3D60-44C3-6498-F5BE-38E1FAC2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4" t="11397" r="1939" b="12368"/>
          <a:stretch/>
        </p:blipFill>
        <p:spPr>
          <a:xfrm>
            <a:off x="274320" y="923544"/>
            <a:ext cx="950976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9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B1E3C64-77B2-7F24-1D0C-72C6649BA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6" t="10169" r="5239" b="19840"/>
          <a:stretch/>
        </p:blipFill>
        <p:spPr>
          <a:xfrm>
            <a:off x="674176" y="1166247"/>
            <a:ext cx="8710048" cy="54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84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913C0-59E8-D10C-5503-3B018164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8" t="10668" r="1818" b="11843"/>
          <a:stretch/>
        </p:blipFill>
        <p:spPr>
          <a:xfrm>
            <a:off x="280416" y="874776"/>
            <a:ext cx="9497568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93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7BD5384-E966-90C1-F555-968AC5C36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9" t="11922" r="6788" b="13882"/>
          <a:stretch/>
        </p:blipFill>
        <p:spPr>
          <a:xfrm>
            <a:off x="688848" y="1002792"/>
            <a:ext cx="8680704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4455ABE-2139-62C3-99EF-ABF99B929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" t="10980" r="2183" b="22197"/>
          <a:stretch/>
        </p:blipFill>
        <p:spPr>
          <a:xfrm>
            <a:off x="243840" y="1289304"/>
            <a:ext cx="9570720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1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02A0689-D88C-9F98-8A7B-D3750E10E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" t="27137" r="4242" b="11216"/>
          <a:stretch/>
        </p:blipFill>
        <p:spPr>
          <a:xfrm>
            <a:off x="329184" y="1490472"/>
            <a:ext cx="9400032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5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135D-434B-1A44-B859-77D9B05D3C96}"/>
              </a:ext>
            </a:extLst>
          </p:cNvPr>
          <p:cNvSpPr txBox="1">
            <a:spLocks/>
          </p:cNvSpPr>
          <p:nvPr/>
        </p:nvSpPr>
        <p:spPr>
          <a:xfrm>
            <a:off x="754380" y="2533226"/>
            <a:ext cx="8549640" cy="27059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432075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5FACB65-733B-B1A4-ED58-F9C053F2E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4" t="18666" r="5455" b="17647"/>
          <a:stretch/>
        </p:blipFill>
        <p:spPr>
          <a:xfrm>
            <a:off x="493776" y="1411224"/>
            <a:ext cx="9070848" cy="49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7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4B73109-DEB5-8741-9AE6-50044106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5" t="12236" r="10787" b="9804"/>
          <a:stretch/>
        </p:blipFill>
        <p:spPr>
          <a:xfrm>
            <a:off x="1072896" y="856488"/>
            <a:ext cx="7912608" cy="60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0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6EE415D-DB31-B346-8189-39B19C223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" t="19922" r="849" b="16706"/>
          <a:stretch/>
        </p:blipFill>
        <p:spPr>
          <a:xfrm>
            <a:off x="85344" y="1423416"/>
            <a:ext cx="9887712" cy="49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5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4DED2BBC-02A0-3E34-3FF8-E967DD13E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9" t="11294" r="6788" b="13098"/>
          <a:stretch/>
        </p:blipFill>
        <p:spPr>
          <a:xfrm>
            <a:off x="737616" y="947928"/>
            <a:ext cx="8583168" cy="58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65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5B6B41-AAB7-176A-71ED-F3CE6BD14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65" b="28627"/>
          <a:stretch/>
        </p:blipFill>
        <p:spPr>
          <a:xfrm>
            <a:off x="0" y="1569720"/>
            <a:ext cx="100584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9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B416E67-B042-6B91-B3AC-630503336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" t="9411" r="6061" b="10276"/>
          <a:stretch/>
        </p:blipFill>
        <p:spPr>
          <a:xfrm>
            <a:off x="371856" y="765048"/>
            <a:ext cx="9314688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79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72286C-6381-B457-ADA6-7C566F62E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9" t="10510" r="20485" b="16235"/>
          <a:stretch/>
        </p:blipFill>
        <p:spPr>
          <a:xfrm>
            <a:off x="2078736" y="1039368"/>
            <a:ext cx="5900928" cy="5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2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783B31E1-9F65-E479-4E36-3D3EFB3F7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0" t="13804" r="6182" b="15922"/>
          <a:stretch/>
        </p:blipFill>
        <p:spPr>
          <a:xfrm>
            <a:off x="768096" y="1155192"/>
            <a:ext cx="8522208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2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EB36CF9-4B0B-A102-5650-4B0515CC9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" t="10039" r="2061" b="43215"/>
          <a:stretch/>
        </p:blipFill>
        <p:spPr>
          <a:xfrm>
            <a:off x="0" y="2069592"/>
            <a:ext cx="9753600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10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378BD821-6053-145D-F456-A88F22C75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6" r="5939" b="13412"/>
          <a:stretch/>
        </p:blipFill>
        <p:spPr>
          <a:xfrm>
            <a:off x="298704" y="1033272"/>
            <a:ext cx="9460992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16146EC2-BB41-0D06-9AAB-BAD8A1297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" t="16784" r="1704" b="19530"/>
          <a:stretch/>
        </p:blipFill>
        <p:spPr>
          <a:xfrm>
            <a:off x="152400" y="1411224"/>
            <a:ext cx="9753600" cy="49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1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A378C427-E67D-8371-79BC-65D57178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3" b="17961"/>
          <a:stretch/>
        </p:blipFill>
        <p:spPr>
          <a:xfrm>
            <a:off x="0" y="1100328"/>
            <a:ext cx="10058400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83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730B81-7C0B-DD4E-36F6-D4D4C7310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7" t="23842" r="10909" b="22039"/>
          <a:stretch/>
        </p:blipFill>
        <p:spPr>
          <a:xfrm>
            <a:off x="987552" y="1783080"/>
            <a:ext cx="8083296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1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B4AA706-9CF2-67F4-D812-BCE0A8331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1" t="10666" r="16002" b="3217"/>
          <a:stretch/>
        </p:blipFill>
        <p:spPr>
          <a:xfrm>
            <a:off x="1676400" y="539496"/>
            <a:ext cx="670560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7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9D89FB4-08D7-3D79-628A-34A5CF221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6" t="10824" r="19393" b="1647"/>
          <a:stretch/>
        </p:blipFill>
        <p:spPr>
          <a:xfrm>
            <a:off x="1908048" y="484632"/>
            <a:ext cx="6242304" cy="6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48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C3711FC-D0BD-4C57-7E9F-61CD929CB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6" t="13647" r="9939" b="14824"/>
          <a:stretch/>
        </p:blipFill>
        <p:spPr>
          <a:xfrm>
            <a:off x="981456" y="1106424"/>
            <a:ext cx="8095488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27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ED44A44F-3C7F-2E75-0858-A98C405DC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" t="25411" r="4849" b="14667"/>
          <a:stretch/>
        </p:blipFill>
        <p:spPr>
          <a:xfrm>
            <a:off x="377952" y="1557528"/>
            <a:ext cx="9302496" cy="46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05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A71DEDE-658E-BEB8-AC5B-ABEF3441C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2" t="23843" r="11273" b="22981"/>
          <a:stretch/>
        </p:blipFill>
        <p:spPr>
          <a:xfrm>
            <a:off x="1127760" y="1819656"/>
            <a:ext cx="780288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5F86D87-2949-C542-A8C4-158B5BDD7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28" b="14039"/>
          <a:stretch/>
        </p:blipFill>
        <p:spPr>
          <a:xfrm>
            <a:off x="0" y="1292352"/>
            <a:ext cx="10058400" cy="53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4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1794069-98FC-A23C-93D3-9E9E7785C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7" t="16157" r="15879" b="14824"/>
          <a:stretch/>
        </p:blipFill>
        <p:spPr>
          <a:xfrm>
            <a:off x="1639824" y="1203960"/>
            <a:ext cx="6778752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43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440E09B2-B111-5570-090A-F021FE1FF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" t="18980" b="16863"/>
          <a:stretch/>
        </p:blipFill>
        <p:spPr>
          <a:xfrm>
            <a:off x="103632" y="1392936"/>
            <a:ext cx="9851136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3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AAE57A-5DAB-E7EC-70E7-3DB8E9C38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7" t="12549" r="1455" b="11843"/>
          <a:stretch/>
        </p:blipFill>
        <p:spPr>
          <a:xfrm>
            <a:off x="170688" y="961783"/>
            <a:ext cx="9735312" cy="58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66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2BE70C5-0B0E-CE56-ABFA-5F4831090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" t="20078" b="17020"/>
          <a:stretch/>
        </p:blipFill>
        <p:spPr>
          <a:xfrm>
            <a:off x="103632" y="1441704"/>
            <a:ext cx="9851136" cy="48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4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9AE5786-62D4-F459-E4F2-2AFE13BF7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2"/>
          <a:stretch/>
        </p:blipFill>
        <p:spPr>
          <a:xfrm>
            <a:off x="0" y="406556"/>
            <a:ext cx="10058400" cy="69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05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BB55-A43A-DA4D-86BA-2FBB96B0B628}"/>
              </a:ext>
            </a:extLst>
          </p:cNvPr>
          <p:cNvSpPr txBox="1">
            <a:spLocks/>
          </p:cNvSpPr>
          <p:nvPr/>
        </p:nvSpPr>
        <p:spPr>
          <a:xfrm>
            <a:off x="754380" y="2533226"/>
            <a:ext cx="8549640" cy="27059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3: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Cancer-related Outcomes</a:t>
            </a:r>
          </a:p>
        </p:txBody>
      </p:sp>
    </p:spTree>
    <p:extLst>
      <p:ext uri="{BB962C8B-B14F-4D97-AF65-F5344CB8AC3E}">
        <p14:creationId xmlns:p14="http://schemas.microsoft.com/office/powerpoint/2010/main" val="2367048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D0041DA-1FD0-0B1A-6485-13A393B23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9" t="3765" r="27879" b="3999"/>
          <a:stretch/>
        </p:blipFill>
        <p:spPr>
          <a:xfrm>
            <a:off x="3054096" y="301752"/>
            <a:ext cx="3950208" cy="7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9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BB40292-C65A-EC9B-28B2-4765291AB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37" t="4706" r="24122" b="4784"/>
          <a:stretch/>
        </p:blipFill>
        <p:spPr>
          <a:xfrm>
            <a:off x="2602992" y="368808"/>
            <a:ext cx="4852416" cy="70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50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81AC91E-D91D-DFE4-1AFD-9DBE6DB2A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76" t="4392" r="34424" b="4941"/>
          <a:stretch/>
        </p:blipFill>
        <p:spPr>
          <a:xfrm>
            <a:off x="3017520" y="362712"/>
            <a:ext cx="4023360" cy="70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50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9BA9E19-B047-D6A6-D713-18F6C5FF9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1" t="2824" r="26788" b="2118"/>
          <a:stretch/>
        </p:blipFill>
        <p:spPr>
          <a:xfrm>
            <a:off x="2761488" y="192024"/>
            <a:ext cx="4535424" cy="738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94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7F32B4E5-070C-8EA9-ED0A-913F64540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5249" r="6854" b="4072"/>
          <a:stretch/>
        </p:blipFill>
        <p:spPr>
          <a:xfrm>
            <a:off x="1240642" y="799911"/>
            <a:ext cx="7577116" cy="61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5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9CF400B8-63DE-D206-8AD8-4B4FD0A41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7" t="5020" r="6666" b="3999"/>
          <a:stretch/>
        </p:blipFill>
        <p:spPr>
          <a:xfrm>
            <a:off x="1280437" y="840986"/>
            <a:ext cx="7497526" cy="609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6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34D9E685-AA1B-9470-1FF5-E9098CD49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2" t="14117" r="17697" b="13569"/>
          <a:stretch/>
        </p:blipFill>
        <p:spPr>
          <a:xfrm>
            <a:off x="1450848" y="1075944"/>
            <a:ext cx="7156704" cy="56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59200F7-0F91-8F8F-AA4E-431CFDAA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1" t="9449" r="6563" b="3673"/>
          <a:stretch/>
        </p:blipFill>
        <p:spPr>
          <a:xfrm>
            <a:off x="55776" y="139607"/>
            <a:ext cx="9946848" cy="74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84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350C2738-EF70-E36F-C035-40B82C509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" t="22745" r="5091" b="21255"/>
          <a:stretch/>
        </p:blipFill>
        <p:spPr>
          <a:xfrm>
            <a:off x="365760" y="1709928"/>
            <a:ext cx="9326880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82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9E7C0B0-5514-C20D-F2F8-F869335CC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2" t="2823" r="28000" b="2431"/>
          <a:stretch/>
        </p:blipFill>
        <p:spPr>
          <a:xfrm>
            <a:off x="2822448" y="204216"/>
            <a:ext cx="4413504" cy="73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803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32960A82-D7B1-4F63-9A0C-FAE4BF95D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6" t="5490" r="6909" b="4156"/>
          <a:stretch/>
        </p:blipFill>
        <p:spPr>
          <a:xfrm>
            <a:off x="1425910" y="979344"/>
            <a:ext cx="7206580" cy="58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CB1CF9F-9DBE-7422-6EDF-56CBF615B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568" r="6666" b="3687"/>
          <a:stretch/>
        </p:blipFill>
        <p:spPr>
          <a:xfrm>
            <a:off x="1543933" y="942003"/>
            <a:ext cx="6970533" cy="58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89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3955A4-092E-D1C7-2CFA-224755C3B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" t="14745" r="17454" b="17176"/>
          <a:stretch/>
        </p:blipFill>
        <p:spPr>
          <a:xfrm>
            <a:off x="1115568" y="1240536"/>
            <a:ext cx="7827264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11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77F2983-3025-B54F-3C4D-5B910A56A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" t="21961" r="3999" b="22353"/>
          <a:stretch/>
        </p:blipFill>
        <p:spPr>
          <a:xfrm>
            <a:off x="316992" y="1722120"/>
            <a:ext cx="9424416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49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89D17F-ADC8-757E-80BA-7AC88F2B4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15" t="11451" r="30909" b="3843"/>
          <a:stretch/>
        </p:blipFill>
        <p:spPr>
          <a:xfrm>
            <a:off x="3139440" y="594360"/>
            <a:ext cx="37795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8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treemap chart&#10;&#10;Description automatically generated">
            <a:extLst>
              <a:ext uri="{FF2B5EF4-FFF2-40B4-BE49-F238E27FC236}">
                <a16:creationId xmlns:a16="http://schemas.microsoft.com/office/drawing/2014/main" id="{FC004723-9E3F-28DF-4CF9-721DC21DA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0" t="14588" r="18182" b="15921"/>
          <a:stretch/>
        </p:blipFill>
        <p:spPr>
          <a:xfrm>
            <a:off x="1420368" y="1185672"/>
            <a:ext cx="7217664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47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1EA14C04-340A-9120-03ED-1C71B999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" t="22274" r="4486" b="21882"/>
          <a:stretch/>
        </p:blipFill>
        <p:spPr>
          <a:xfrm>
            <a:off x="341376" y="1716024"/>
            <a:ext cx="9375648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0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AA9E1A-7336-1B46-130D-5B10742DE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" t="10824" r="848" b="4157"/>
          <a:stretch/>
        </p:blipFill>
        <p:spPr>
          <a:xfrm>
            <a:off x="103632" y="582168"/>
            <a:ext cx="9851136" cy="66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2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C1A5624-B146-B65D-6750-B7AF34453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" t="6336" r="1958" b="1538"/>
          <a:stretch/>
        </p:blipFill>
        <p:spPr>
          <a:xfrm>
            <a:off x="49237" y="196532"/>
            <a:ext cx="9959926" cy="73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851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642345D-7B68-2D70-4BCE-82597BB3F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9" t="15686" r="10788" b="12784"/>
          <a:stretch/>
        </p:blipFill>
        <p:spPr>
          <a:xfrm>
            <a:off x="786384" y="1106424"/>
            <a:ext cx="8485632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448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C9C7885-5B49-A4A7-0D85-26599233E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" t="12549" r="4848" b="6666"/>
          <a:stretch/>
        </p:blipFill>
        <p:spPr>
          <a:xfrm>
            <a:off x="384048" y="746760"/>
            <a:ext cx="9290304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922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6A71D5-81E6-C27F-4966-8F4C0E99A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79" r="1575" b="1333"/>
          <a:stretch/>
        </p:blipFill>
        <p:spPr>
          <a:xfrm>
            <a:off x="79248" y="521208"/>
            <a:ext cx="9899904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627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6D96873-6785-E2B7-AEB8-617D763F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9" t="11765" r="7030" b="14824"/>
          <a:stretch/>
        </p:blipFill>
        <p:spPr>
          <a:xfrm>
            <a:off x="646176" y="1033272"/>
            <a:ext cx="8766048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379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9F2AAA34-493B-7A35-448C-D92853E07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2" t="12236" r="7030" b="15608"/>
          <a:stretch/>
        </p:blipFill>
        <p:spPr>
          <a:xfrm>
            <a:off x="615696" y="1082040"/>
            <a:ext cx="8827008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080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F2DD3A8-D965-5917-9FDF-D561FB8DD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" t="11138" r="4242"/>
          <a:stretch/>
        </p:blipFill>
        <p:spPr>
          <a:xfrm>
            <a:off x="310896" y="432816"/>
            <a:ext cx="9436608" cy="69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83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4AB7706-7620-3C01-95F3-9A6D8EB14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0" t="11294" r="16364" b="9334"/>
          <a:stretch/>
        </p:blipFill>
        <p:spPr>
          <a:xfrm>
            <a:off x="1627632" y="801624"/>
            <a:ext cx="6803136" cy="61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87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927A2A-B6DA-6801-F64C-DCA0324B7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3" t="5961" r="5091" b="3843"/>
          <a:stretch/>
        </p:blipFill>
        <p:spPr>
          <a:xfrm>
            <a:off x="475488" y="381000"/>
            <a:ext cx="9107424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025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58BCD1D-4D1C-12EF-F7F0-0C90718D4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8" t="9883" r="22424" b="4156"/>
          <a:stretch/>
        </p:blipFill>
        <p:spPr>
          <a:xfrm>
            <a:off x="2273808" y="545592"/>
            <a:ext cx="5510784" cy="66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415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AB4EEC1-94EA-310F-1884-B4CECDC3E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1" t="11608" r="6424" b="15921"/>
          <a:stretch/>
        </p:blipFill>
        <p:spPr>
          <a:xfrm>
            <a:off x="633984" y="1069848"/>
            <a:ext cx="8790432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2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4BC0B94-501B-2B92-C691-57E7D6033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" t="9412" r="5314" b="5701"/>
          <a:stretch/>
        </p:blipFill>
        <p:spPr>
          <a:xfrm>
            <a:off x="63304" y="241435"/>
            <a:ext cx="9931791" cy="72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918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919A8254-2945-8345-A19C-98A290EF8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3" t="9726" r="6545" b="15451"/>
          <a:stretch/>
        </p:blipFill>
        <p:spPr>
          <a:xfrm>
            <a:off x="633984" y="755904"/>
            <a:ext cx="8766048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B5D1564-725E-92DE-D438-36DCE285B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2" t="10981" r="5819" b="15921"/>
          <a:stretch/>
        </p:blipFill>
        <p:spPr>
          <a:xfrm>
            <a:off x="603504" y="1045464"/>
            <a:ext cx="8851392" cy="56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7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BDD66-1CC5-8C1E-1ED5-993C74CB3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" t="10980" r="5576" b="9177"/>
          <a:stretch/>
        </p:blipFill>
        <p:spPr>
          <a:xfrm>
            <a:off x="359664" y="783336"/>
            <a:ext cx="9339072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96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0FB7832-BE77-1D35-6566-2B9B00D1C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4" t="10824" r="17941" b="2275"/>
          <a:stretch/>
        </p:blipFill>
        <p:spPr>
          <a:xfrm>
            <a:off x="1780032" y="509016"/>
            <a:ext cx="6498336" cy="675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32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7372ECB-48EA-E162-A8DC-6089C558C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9F5A769-1F09-D9B8-7558-A584B2CF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" t="9773" r="43217" b="10770"/>
          <a:stretch/>
        </p:blipFill>
        <p:spPr>
          <a:xfrm>
            <a:off x="457375" y="895140"/>
            <a:ext cx="4571825" cy="49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75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D182D5C-3A8C-1C09-5E02-CCC212203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7" t="10353" r="50000" b="24236"/>
          <a:stretch/>
        </p:blipFill>
        <p:spPr>
          <a:xfrm>
            <a:off x="475488" y="1121664"/>
            <a:ext cx="4553712" cy="5084064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AA1E5A2-D758-E3C0-5CBF-1DC884E8C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9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C742258-00B6-6C01-B4A8-E84FD7E67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9" t="10510" r="48969" b="22980"/>
          <a:stretch/>
        </p:blipFill>
        <p:spPr>
          <a:xfrm>
            <a:off x="377952" y="816864"/>
            <a:ext cx="4754880" cy="5169408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B035861-3F2D-D804-0A6C-F41F3C6885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203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B0E341-D6F8-9B11-B0F7-D6DFE4874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1" t="10666" r="49091" b="24392"/>
          <a:stretch/>
        </p:blipFill>
        <p:spPr>
          <a:xfrm>
            <a:off x="414528" y="829056"/>
            <a:ext cx="4706112" cy="5047488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242B71E-F86C-D9DE-1B7D-2695FDB96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47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E3460B4-3F56-F145-C58E-3613AB1FB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25" t="10823" r="17334" b="5254"/>
          <a:stretch/>
        </p:blipFill>
        <p:spPr>
          <a:xfrm>
            <a:off x="1798320" y="624840"/>
            <a:ext cx="646176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260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2D5D069-75B8-D987-5BF5-2B3311C2E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2" t="10666" r="50000" b="24392"/>
          <a:stretch/>
        </p:blipFill>
        <p:spPr>
          <a:xfrm>
            <a:off x="426720" y="829056"/>
            <a:ext cx="4602480" cy="5047488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B538384-C16F-BF06-2B05-99485D40C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9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49F2-EA7A-FB48-BB7B-C34B10B6C9CF}"/>
              </a:ext>
            </a:extLst>
          </p:cNvPr>
          <p:cNvSpPr txBox="1">
            <a:spLocks/>
          </p:cNvSpPr>
          <p:nvPr/>
        </p:nvSpPr>
        <p:spPr>
          <a:xfrm>
            <a:off x="754380" y="2533226"/>
            <a:ext cx="8549640" cy="270594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Section 1: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146437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D52D339-6335-AD59-0F60-140C4389C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5" t="11608" r="50000" b="23922"/>
          <a:stretch/>
        </p:blipFill>
        <p:spPr>
          <a:xfrm>
            <a:off x="353568" y="902208"/>
            <a:ext cx="4675632" cy="5010912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0486779-93DE-F6A1-1611-831462AD1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625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7D9A077-FA1C-3C5B-7A4A-802288E4C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" t="14274" r="48000" b="28315"/>
          <a:stretch/>
        </p:blipFill>
        <p:spPr>
          <a:xfrm>
            <a:off x="97536" y="1109472"/>
            <a:ext cx="5132832" cy="4462272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2C8A441-E577-703F-EC47-C3CD489B7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17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900CE5-D5DF-6838-906F-645EC6DFC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" t="10666" r="50000" b="24235"/>
          <a:stretch/>
        </p:blipFill>
        <p:spPr>
          <a:xfrm>
            <a:off x="390144" y="829056"/>
            <a:ext cx="4639056" cy="5059680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6A8820F-E79E-AFAA-B640-3AD92FEF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946" t="33514" r="2215" b="32278"/>
          <a:stretch/>
        </p:blipFill>
        <p:spPr>
          <a:xfrm>
            <a:off x="5493259" y="2176976"/>
            <a:ext cx="4107766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730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E3BA7B-3A82-2D00-1B32-A9BEED840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" t="17412" r="4970" b="21254"/>
          <a:stretch/>
        </p:blipFill>
        <p:spPr>
          <a:xfrm>
            <a:off x="335280" y="1502664"/>
            <a:ext cx="9387840" cy="47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599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09D4856-030F-6C2B-018E-1682DC702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" t="17882" r="4485" b="20941"/>
          <a:stretch/>
        </p:blipFill>
        <p:spPr>
          <a:xfrm>
            <a:off x="304800" y="1508760"/>
            <a:ext cx="94488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24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8FE9E4-F4A0-4E38-AAFE-A49D7408A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" t="11608" r="849" b="25490"/>
          <a:stretch/>
        </p:blipFill>
        <p:spPr>
          <a:xfrm>
            <a:off x="170688" y="1441704"/>
            <a:ext cx="9717024" cy="48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422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E3532-B7D4-7F1B-12F3-133D2C4F5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9" t="9412" b="28157"/>
          <a:stretch/>
        </p:blipFill>
        <p:spPr>
          <a:xfrm>
            <a:off x="146304" y="1459992"/>
            <a:ext cx="9765792" cy="48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73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BBFABE7-B3B2-470D-FF4E-953D95142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" t="17412" r="4485" b="20941"/>
          <a:stretch/>
        </p:blipFill>
        <p:spPr>
          <a:xfrm>
            <a:off x="310896" y="1490472"/>
            <a:ext cx="9436608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386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26BD945-315E-AEA8-DE04-4FAE08628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9" t="18353" r="4728" b="20627"/>
          <a:stretch/>
        </p:blipFill>
        <p:spPr>
          <a:xfrm>
            <a:off x="335280" y="1514856"/>
            <a:ext cx="9387840" cy="47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73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7C8E691-5328-D063-04A0-8299001C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t="8942" b="28314"/>
          <a:stretch/>
        </p:blipFill>
        <p:spPr>
          <a:xfrm>
            <a:off x="152400" y="14478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6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4B4587DE9694DAA433B2060386846" ma:contentTypeVersion="14" ma:contentTypeDescription="Create a new document." ma:contentTypeScope="" ma:versionID="8e7ebbf5075c53f8e8061c32b6aafce1">
  <xsd:schema xmlns:xsd="http://www.w3.org/2001/XMLSchema" xmlns:xs="http://www.w3.org/2001/XMLSchema" xmlns:p="http://schemas.microsoft.com/office/2006/metadata/properties" xmlns:ns3="75eaa2e4-138f-4f6a-9745-90fbf11cb031" xmlns:ns4="c2214b05-3b30-44ec-aad8-05a0aab58663" targetNamespace="http://schemas.microsoft.com/office/2006/metadata/properties" ma:root="true" ma:fieldsID="7b311362aed3525a06a43b9f193a9a69" ns3:_="" ns4:_="">
    <xsd:import namespace="75eaa2e4-138f-4f6a-9745-90fbf11cb031"/>
    <xsd:import namespace="c2214b05-3b30-44ec-aad8-05a0aab586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aa2e4-138f-4f6a-9745-90fbf11cb0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14b05-3b30-44ec-aad8-05a0aab5866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4847A6-0651-49A5-BDDE-A0C42F4D15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eaa2e4-138f-4f6a-9745-90fbf11cb031"/>
    <ds:schemaRef ds:uri="c2214b05-3b30-44ec-aad8-05a0aab58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8870E5-6030-494C-829F-C2BC66607D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CFD2CC-8245-4084-805F-F4D7CE91687E}">
  <ds:schemaRefs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75eaa2e4-138f-4f6a-9745-90fbf11cb031"/>
    <ds:schemaRef ds:uri="http://purl.org/dc/elements/1.1/"/>
    <ds:schemaRef ds:uri="http://purl.org/dc/terms/"/>
    <ds:schemaRef ds:uri="http://schemas.openxmlformats.org/package/2006/metadata/core-properties"/>
    <ds:schemaRef ds:uri="c2214b05-3b30-44ec-aad8-05a0aab5866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13097</TotalTime>
  <Words>183</Words>
  <Application>Microsoft Office PowerPoint</Application>
  <PresentationFormat>Custom</PresentationFormat>
  <Paragraphs>132</Paragraphs>
  <Slides>137</Slides>
  <Notes>125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42" baseType="lpstr">
      <vt:lpstr>Arial</vt:lpstr>
      <vt:lpstr>Calibri</vt:lpstr>
      <vt:lpstr>Calibri Light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Riney, Natalie P.</dc:creator>
  <cp:lastModifiedBy>Burus, Todd</cp:lastModifiedBy>
  <cp:revision>25</cp:revision>
  <dcterms:created xsi:type="dcterms:W3CDTF">2022-04-12T11:52:03Z</dcterms:created>
  <dcterms:modified xsi:type="dcterms:W3CDTF">2022-06-21T13:04:35Z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0x010100FDE4B4587DE9694DAA433B2060386846</vt:lpwstr>
  </property>
</Properties>
</file>